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91" r:id="rId39"/>
    <p:sldId id="265" r:id="rId40"/>
    <p:sldId id="289" r:id="rId41"/>
    <p:sldId id="303" r:id="rId42"/>
    <p:sldId id="304" r:id="rId43"/>
    <p:sldId id="305" r:id="rId44"/>
    <p:sldId id="3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2A5EB-BB46-8A2E-155F-C6E97C2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647376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49F6-715D-36FF-F299-B5987F04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0" y="3858825"/>
            <a:ext cx="3247619" cy="2666667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42138D0-6471-71C9-711C-9D0617DED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26" y="46710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5531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CEC9D-76F2-4988-0FCE-4775A034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4" y="3833981"/>
            <a:ext cx="3304762" cy="269523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C5CFDF8-3083-255D-D1BC-22ADAD355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2448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42EC1-215D-5F71-EAD9-43C62D5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9" y="3876839"/>
            <a:ext cx="3257143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BE0FE-4F2A-8F3F-2965-958024AD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328612"/>
            <a:ext cx="6572250" cy="59721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4F5EA59-2C0A-D258-4A45-5DC103094AB0}"/>
              </a:ext>
            </a:extLst>
          </p:cNvPr>
          <p:cNvSpPr txBox="1"/>
          <p:nvPr/>
        </p:nvSpPr>
        <p:spPr>
          <a:xfrm>
            <a:off x="6461760" y="117856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GEFLIPPED!!!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39E57-3963-942D-F3C1-7584153D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9" y="3838746"/>
            <a:ext cx="3304762" cy="2742857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FE6C1CF-B5EB-B57D-49A7-3D43484A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63" y="476625"/>
            <a:ext cx="6309373" cy="573329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DEE5074F-1664-AB83-25DE-7625F5C2AE27}"/>
              </a:ext>
            </a:extLst>
          </p:cNvPr>
          <p:cNvSpPr/>
          <p:nvPr/>
        </p:nvSpPr>
        <p:spPr>
          <a:xfrm>
            <a:off x="10952480" y="39745"/>
            <a:ext cx="1066800" cy="8737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908C48-E002-229F-C5C5-ABF8DC4C18B7}"/>
              </a:ext>
            </a:extLst>
          </p:cNvPr>
          <p:cNvSpPr txBox="1"/>
          <p:nvPr/>
        </p:nvSpPr>
        <p:spPr>
          <a:xfrm>
            <a:off x="10261600" y="913505"/>
            <a:ext cx="175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Best performing in terms of generalization!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BADF5-8C96-A290-F1EF-4CAA4171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" y="3824458"/>
            <a:ext cx="3276190" cy="2733333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CADC655-30CF-A8C3-C349-8EC42A3F3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4286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9DE6F-56D6-29CE-C3C3-D5A5749D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8" y="3943519"/>
            <a:ext cx="3276190" cy="27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EA8E9-0542-37E9-62A5-CB666BDE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0207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0F4B7-D469-0719-4221-CF7E1BF4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" y="4000651"/>
            <a:ext cx="2684675" cy="226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2A34-1997-EAAF-2B23-B84FCB47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166441"/>
            <a:ext cx="4419600" cy="3597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011A2-14FC-BCD3-70C3-80B8431D096F}"/>
              </a:ext>
            </a:extLst>
          </p:cNvPr>
          <p:cNvSpPr txBox="1"/>
          <p:nvPr/>
        </p:nvSpPr>
        <p:spPr>
          <a:xfrm>
            <a:off x="4800600" y="200025"/>
            <a:ext cx="243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“Identity”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29D523-703A-658B-FA75-3F1D51B52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5" y="0"/>
            <a:ext cx="4850136" cy="44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0731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412F-F816-592F-38C1-4FFA0761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1130"/>
            <a:ext cx="3266667" cy="2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5BE3D-FB0B-77CB-09FD-EAC06AA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718" y="2967320"/>
            <a:ext cx="4339558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9CFA7-AA49-9EBB-F153-5E60808B5F8D}"/>
              </a:ext>
            </a:extLst>
          </p:cNvPr>
          <p:cNvSpPr txBox="1"/>
          <p:nvPr/>
        </p:nvSpPr>
        <p:spPr>
          <a:xfrm>
            <a:off x="4800600" y="200025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B734DB0D-F456-C728-28DF-D7CCA3EBF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32" y="400050"/>
            <a:ext cx="4381087" cy="3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9271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DC0F6-A654-4142-014B-8D5CFEFE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6" y="3800649"/>
            <a:ext cx="3295238" cy="278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0E444-533E-DB10-A4D2-904D0DB1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94" y="2981601"/>
            <a:ext cx="4359183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1269-F3DD-5096-41CB-C6ADB28C8C6D}"/>
              </a:ext>
            </a:extLst>
          </p:cNvPr>
          <p:cNvSpPr txBox="1"/>
          <p:nvPr/>
        </p:nvSpPr>
        <p:spPr>
          <a:xfrm>
            <a:off x="4800600" y="200025"/>
            <a:ext cx="2409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CDD0D-C9B9-9274-DC48-0CE8D427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02" y="1"/>
            <a:ext cx="467499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97C292-F43C-2559-F447-DDDCB870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68" y="1662333"/>
            <a:ext cx="4885714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612-F2AD-8B64-4AC0-7C9FC72E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0AF78-A624-1364-160D-46500BE15D36}"/>
              </a:ext>
            </a:extLst>
          </p:cNvPr>
          <p:cNvSpPr txBox="1"/>
          <p:nvPr/>
        </p:nvSpPr>
        <p:spPr>
          <a:xfrm>
            <a:off x="1002706" y="1485589"/>
            <a:ext cx="10351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  2: [15.0, 15.0, 16.0, 19.0, 18.0, 33.0, 15.0, 15.0, 16.0,</a:t>
            </a:r>
            <a:r>
              <a:rPr lang="en-US" dirty="0">
                <a:highlight>
                  <a:srgbClr val="FF0000"/>
                </a:highlight>
              </a:rPr>
              <a:t> 9783.0</a:t>
            </a:r>
            <a:r>
              <a:rPr lang="en-US" dirty="0"/>
              <a:t>, 32.0, 16.0, 28.0, 29.0] (cutout)</a:t>
            </a:r>
          </a:p>
          <a:p>
            <a:r>
              <a:rPr lang="en-US" dirty="0"/>
              <a:t>C =   2: [</a:t>
            </a:r>
            <a:r>
              <a:rPr lang="en-US" dirty="0">
                <a:highlight>
                  <a:srgbClr val="FF0000"/>
                </a:highlight>
              </a:rPr>
              <a:t>10511.0</a:t>
            </a:r>
            <a:r>
              <a:rPr lang="en-US" dirty="0"/>
              <a:t>, 23.0, 21.0, 26.0, 20.0, 34.0, 21.0, 32.0, 26.0, 67.0, 21.0, 20.0, 38.0, 23.0] (identity)</a:t>
            </a:r>
          </a:p>
          <a:p>
            <a:r>
              <a:rPr lang="en-US" dirty="0"/>
              <a:t>C = 50: [112.0, 75.0, 73.0, 73.0, 88.0, 86.0, 88.0, 107.0, </a:t>
            </a:r>
            <a:r>
              <a:rPr lang="en-US" dirty="0">
                <a:highlight>
                  <a:srgbClr val="FF0000"/>
                </a:highlight>
              </a:rPr>
              <a:t>9863.0</a:t>
            </a:r>
            <a:r>
              <a:rPr lang="en-US" dirty="0"/>
              <a:t>, 98.0, 105.0, 108.0] (cutout)</a:t>
            </a:r>
          </a:p>
          <a:p>
            <a:r>
              <a:rPr lang="en-US" dirty="0"/>
              <a:t>C=100: [47.0, 56.0, 55.0, 47.0, 48.0, 66.0, 49.0, </a:t>
            </a:r>
            <a:r>
              <a:rPr lang="en-US" dirty="0">
                <a:highlight>
                  <a:srgbClr val="FF0000"/>
                </a:highlight>
              </a:rPr>
              <a:t>11600.0</a:t>
            </a:r>
            <a:r>
              <a:rPr lang="en-US" dirty="0"/>
              <a:t>, 48.0, 47.0, 84.0, 48.0] (cutout)</a:t>
            </a:r>
          </a:p>
          <a:p>
            <a:r>
              <a:rPr lang="en-US" dirty="0"/>
              <a:t>C=200: [334.0, 318.0, 310.0, 299.0, 337.0, 372.0, </a:t>
            </a:r>
            <a:r>
              <a:rPr lang="en-US" dirty="0">
                <a:highlight>
                  <a:srgbClr val="FF0000"/>
                </a:highlight>
              </a:rPr>
              <a:t>8763.0</a:t>
            </a:r>
            <a:r>
              <a:rPr lang="en-US" dirty="0"/>
              <a:t>, 335.0, 360.0, 335.0, 334.0, 335.0] (random crop)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0670-59AB-3965-52AF-C873E654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94" y="3102808"/>
            <a:ext cx="2766906" cy="367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18F21-C85F-D48C-67E2-8ED8A4A0FA2B}"/>
              </a:ext>
            </a:extLst>
          </p:cNvPr>
          <p:cNvSpPr txBox="1"/>
          <p:nvPr/>
        </p:nvSpPr>
        <p:spPr>
          <a:xfrm>
            <a:off x="11177899" y="317903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C=30</a:t>
            </a:r>
          </a:p>
        </p:txBody>
      </p:sp>
    </p:spTree>
    <p:extLst>
      <p:ext uri="{BB962C8B-B14F-4D97-AF65-F5344CB8AC3E}">
        <p14:creationId xmlns:p14="http://schemas.microsoft.com/office/powerpoint/2010/main" val="213830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Should I plot steps or episodes (average reward over last 100 steps looks obviously way smoother than cumulative reward per episode)</a:t>
            </a:r>
          </a:p>
          <a:p>
            <a:r>
              <a:rPr lang="en-US" sz="1600" dirty="0"/>
              <a:t>How to rescale images after translation 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5DFA-EA2E-4BC4-771A-8B7E8E78FDAA}"/>
              </a:ext>
            </a:extLst>
          </p:cNvPr>
          <p:cNvSpPr txBox="1"/>
          <p:nvPr/>
        </p:nvSpPr>
        <p:spPr>
          <a:xfrm>
            <a:off x="5122682" y="6169239"/>
            <a:ext cx="5367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 know I compare episode length, because SB3 calculates reward curve differently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6F82EE-CF3F-BBDC-E282-2FA4C6BF8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973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207336-BA9F-5FB8-5CBF-8508B1FB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78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52674-0933-91BD-96AF-7058A40A3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5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91E33-BF31-D55B-BAC9-521E70D6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Zusätzliche </a:t>
            </a:r>
            <a:r>
              <a:rPr lang="de-DE" dirty="0" err="1"/>
              <a:t>Augs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EB2BA-1835-6FC5-2940-C19EC08D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Gaussian Filter</a:t>
            </a:r>
          </a:p>
          <a:p>
            <a:r>
              <a:rPr lang="en-GB" dirty="0" err="1"/>
              <a:t>Mit</a:t>
            </a:r>
            <a:r>
              <a:rPr lang="en-GB" dirty="0"/>
              <a:t> und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Alliasing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662</Words>
  <Application>Microsoft Office PowerPoint</Application>
  <PresentationFormat>Widescreen</PresentationFormat>
  <Paragraphs>60</Paragraphs>
  <Slides>44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UCB</vt:lpstr>
      <vt:lpstr>Questions</vt:lpstr>
      <vt:lpstr>Questions</vt:lpstr>
      <vt:lpstr>PowerPoint Presentation</vt:lpstr>
      <vt:lpstr>PowerPoint Presentation</vt:lpstr>
      <vt:lpstr>PowerPoint Presentation</vt:lpstr>
      <vt:lpstr>Zusätzliche Augs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Manuel Schmidt</cp:lastModifiedBy>
  <cp:revision>22</cp:revision>
  <dcterms:created xsi:type="dcterms:W3CDTF">2023-03-11T19:03:18Z</dcterms:created>
  <dcterms:modified xsi:type="dcterms:W3CDTF">2023-03-17T14:19:44Z</dcterms:modified>
</cp:coreProperties>
</file>